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ira Sans" panose="020B0503050000020004" pitchFamily="34" charset="0"/>
      <p:regular r:id="rId16"/>
      <p:bold r:id="rId17"/>
    </p:embeddedFont>
    <p:embeddedFont>
      <p:font typeface="Inconsolata Bold" pitchFamily="1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29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9939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Delhi's Air &amp; Weather: A 2025 Analytics Deep Dive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Exploring the crucial nexus between environmental conditions, public health, and urban development in metropolitan Delhi.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36865"/>
            <a:ext cx="13063061" cy="1399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Overview: Unveiling Delhi's Environmental Story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3669" y="2566868"/>
            <a:ext cx="4216956" cy="2847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Weather conditions and air quality profoundly impact public health, urban planning, and environmental sustainability, especially in a dense metropolis like Delhi. With escalating pollution and climate variability, data-driven insights are paramount for informed decision-making.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3669" y="5613797"/>
            <a:ext cx="4216956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analyzes and visualizes Delhi's 2025 weather and air quality data using Python and Power BI, transforming raw information into an interactive dashboard for actionable insights.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504" y="2628781"/>
            <a:ext cx="8299728" cy="4703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Strategic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3007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1843326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2750463"/>
            <a:ext cx="3542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Analyze Patterns &amp; Trends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2408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Examine Delhi's weather patterns and air quality fluctuations for 2025.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41631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153007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1843326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Processing with Python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5952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Clean, preprocess, and conduct exploratory data analysis (EDA) using Python.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241631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153007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1843326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2750463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Identify Key Variations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2408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Pinpoint monthly, hourly, and seasonal shifts in temperature and AQI.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41631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77708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168027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6075164"/>
            <a:ext cx="3683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Explore Interrelationships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Study the correlation between weather parameters and air quality metrics.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41631"/>
          </a:solidFill>
          <a:ln/>
        </p:spPr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477708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168027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6075164"/>
            <a:ext cx="4108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Develop Interactive Dashboard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 a Power BI dashboard for compelling visualization and decision support.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1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Foundation: Delhi Weather &amp; AQI Dataset (2025)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4794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project leverages the "Delhi Weather and AQI Dataset (2025)" from Kaggle, offering comprehensive hourly data crucial for granular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407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dataset provides the necessary granularity for both temporal and environmental analytical approaches.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47943"/>
            <a:ext cx="6244709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Date and Time: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Precise timestamps for each reading.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Temperature (°C):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Hourly temperature measurements.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Humidity (%):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Relative humidity levels.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Wind Speed (km/h):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Wind velocity data.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AQI Index: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Air Quality Index values.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PM2.5 &amp; PM10: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Concentration of particulate matter.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Location &amp; Weather: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Geographic and condition details.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5118"/>
            <a:ext cx="11339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Technology Stack: Our Analytical Toolkit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107525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1874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Leveraged for robust data cleaning, preprocessing, and in-depth exploratory data analysis (EDA) using libraries like Pandas and Matplotlib.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2107525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561874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Utilized for creating the interactive and visually compelling dashboard, translating complex data into user-friendly insights.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04209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Microsoft Excel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5585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Employed for preliminary data inspection, ensuring initial data quality and structure before deeper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5104209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SQL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5585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Applied for fundamental data understanding and querying concepts, forming a solid basis for data manipulation.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90" y="528399"/>
            <a:ext cx="11706106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Methodology: From Raw Data to Actionable Insights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447919"/>
            <a:ext cx="13190220" cy="5790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57668" y="5260459"/>
            <a:ext cx="2312114" cy="714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Preprocessing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957668" y="6076686"/>
            <a:ext cx="2312114" cy="52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Clean, normalize, and integrate data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9449372" y="5171531"/>
            <a:ext cx="2312114" cy="714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Dashboard Development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449372" y="5987758"/>
            <a:ext cx="2312114" cy="52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 interactive visuals for insights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222576" y="2055101"/>
            <a:ext cx="2312113" cy="714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Exploratory Analysis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22576" y="2871328"/>
            <a:ext cx="2312113" cy="52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patterns and validate assumptions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20090" y="7419261"/>
            <a:ext cx="1319022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systematic methodology ensures a thorough transformation of raw data into an intuitive and interactive dashboard.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667822"/>
            <a:ext cx="8408789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Insights &amp; Critical Findings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714619"/>
            <a:ext cx="4256246" cy="2988112"/>
          </a:xfrm>
          <a:prstGeom prst="roundRect">
            <a:avLst>
              <a:gd name="adj" fmla="val 1056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90" y="1924883"/>
            <a:ext cx="630793" cy="63079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664" y="2098358"/>
            <a:ext cx="283845" cy="2838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46190" y="2750582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Summer Heatwave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46190" y="3196114"/>
            <a:ext cx="3835718" cy="1296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Delhi recorded peak average temperatures during the summer months (May–June), consistent with historical trends.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5187077" y="1714619"/>
            <a:ext cx="4256246" cy="2988112"/>
          </a:xfrm>
          <a:prstGeom prst="roundRect">
            <a:avLst>
              <a:gd name="adj" fmla="val 1056"/>
            </a:avLst>
          </a:prstGeom>
          <a:solidFill>
            <a:srgbClr val="43355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341" y="1924883"/>
            <a:ext cx="630793" cy="63079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0815" y="2098358"/>
            <a:ext cx="283845" cy="2838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97341" y="2750582"/>
            <a:ext cx="275915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Winter Pollution Peak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5397341" y="3196114"/>
            <a:ext cx="3835718" cy="1296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AQI levels consistently reached their highest during winter, highlighting severe air pollution conditions in the colder months.</a:t>
            </a:r>
            <a:endParaRPr lang="en-US" sz="1650" dirty="0"/>
          </a:p>
        </p:txBody>
      </p:sp>
      <p:sp>
        <p:nvSpPr>
          <p:cNvPr id="13" name="Shape 7"/>
          <p:cNvSpPr/>
          <p:nvPr/>
        </p:nvSpPr>
        <p:spPr>
          <a:xfrm>
            <a:off x="9638228" y="1714619"/>
            <a:ext cx="4256246" cy="2988112"/>
          </a:xfrm>
          <a:prstGeom prst="roundRect">
            <a:avLst>
              <a:gd name="adj" fmla="val 1056"/>
            </a:avLst>
          </a:prstGeom>
          <a:solidFill>
            <a:srgbClr val="433550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493" y="1924883"/>
            <a:ext cx="630793" cy="63079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1967" y="2098358"/>
            <a:ext cx="283845" cy="28384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48493" y="2750582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Night-Time Pollution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9848493" y="3196114"/>
            <a:ext cx="3835718" cy="972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Hourly AQI analysis revealed elevated pollution levels predominantly during night and early morning hours.</a:t>
            </a:r>
            <a:endParaRPr lang="en-US" sz="1650" dirty="0"/>
          </a:p>
        </p:txBody>
      </p:sp>
      <p:sp>
        <p:nvSpPr>
          <p:cNvPr id="18" name="Shape 10"/>
          <p:cNvSpPr/>
          <p:nvPr/>
        </p:nvSpPr>
        <p:spPr>
          <a:xfrm>
            <a:off x="735925" y="4897636"/>
            <a:ext cx="6481762" cy="2664023"/>
          </a:xfrm>
          <a:prstGeom prst="roundRect">
            <a:avLst>
              <a:gd name="adj" fmla="val 1184"/>
            </a:avLst>
          </a:prstGeom>
          <a:solidFill>
            <a:srgbClr val="433550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190" y="5107900"/>
            <a:ext cx="630793" cy="63079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664" y="5281374"/>
            <a:ext cx="283845" cy="28384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946190" y="5933599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PM10 Dominance</a:t>
            </a:r>
            <a:endParaRPr lang="en-US" sz="2050" dirty="0"/>
          </a:p>
        </p:txBody>
      </p:sp>
      <p:sp>
        <p:nvSpPr>
          <p:cNvPr id="22" name="Text 12"/>
          <p:cNvSpPr/>
          <p:nvPr/>
        </p:nvSpPr>
        <p:spPr>
          <a:xfrm>
            <a:off x="946190" y="6379131"/>
            <a:ext cx="6061234" cy="972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PM10 contributed significantly more to overall pollution compared to PM2.5, a crucial distinction for mitigation strategies.</a:t>
            </a:r>
            <a:endParaRPr lang="en-US" sz="1650" dirty="0"/>
          </a:p>
        </p:txBody>
      </p:sp>
      <p:sp>
        <p:nvSpPr>
          <p:cNvPr id="23" name="Shape 13"/>
          <p:cNvSpPr/>
          <p:nvPr/>
        </p:nvSpPr>
        <p:spPr>
          <a:xfrm>
            <a:off x="7412593" y="4897636"/>
            <a:ext cx="6481882" cy="2664023"/>
          </a:xfrm>
          <a:prstGeom prst="roundRect">
            <a:avLst>
              <a:gd name="adj" fmla="val 1184"/>
            </a:avLst>
          </a:prstGeom>
          <a:solidFill>
            <a:srgbClr val="433550"/>
          </a:solidFill>
          <a:ln/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858" y="5107900"/>
            <a:ext cx="630793" cy="630793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6332" y="5281374"/>
            <a:ext cx="283845" cy="283845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22858" y="5933599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Rainfall's Impact</a:t>
            </a:r>
            <a:endParaRPr lang="en-US" sz="2050" dirty="0"/>
          </a:p>
        </p:txBody>
      </p:sp>
      <p:sp>
        <p:nvSpPr>
          <p:cNvPr id="27" name="Text 15"/>
          <p:cNvSpPr/>
          <p:nvPr/>
        </p:nvSpPr>
        <p:spPr>
          <a:xfrm>
            <a:off x="7622858" y="6379131"/>
            <a:ext cx="6061353" cy="972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Periods of rainfall correlated with notable improvements in air quality, underscoring the role of weather in pollution dispersion.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8788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Dashboard Design &amp; 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34279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Power BI dashboard provides a clean, intuitive interface for exploring Delhi's environmental data: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3635573"/>
            <a:ext cx="4205168" cy="326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KPI Cards: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Snapshot views of Average Temperature, AQI, PM2.5, and PM10.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Visualizations: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Includes monthly temperature trends, AQI trends, hourly AQI heatmaps, and PM2.5 vs PM10 contribution charts.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Interactivity: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Filters by Month, Location, and Weather Condition for dynamic data exploration.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6745"/>
            <a:ext cx="130513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Horizons: Expanding Analytical Capabilities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2485073"/>
            <a:ext cx="6525697" cy="902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5008" y="3611642"/>
            <a:ext cx="29603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15008" y="4098608"/>
            <a:ext cx="6074688" cy="71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with live weather and AQI APIs for continuous monitoring.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85073"/>
            <a:ext cx="6525697" cy="902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0704" y="3611642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0704" y="4098608"/>
            <a:ext cx="6074688" cy="71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machine learning models for advanced AQI forecasting.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03" y="5043964"/>
            <a:ext cx="6525697" cy="902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5008" y="6170533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Comparative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5008" y="6657499"/>
            <a:ext cx="6074688" cy="71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Conduct city-to-city or year-over-year environmental comparisons.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43964"/>
            <a:ext cx="6525697" cy="902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0704" y="6170533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Public Deployment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0704" y="6657499"/>
            <a:ext cx="6074688" cy="71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Publish the dashboard on Power BI Service for broader public access.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676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Inconsolata Bold</vt:lpstr>
      <vt:lpstr>Fira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Priyanshi Gajiwala</dc:creator>
  <cp:lastModifiedBy>Priyanshi Gajiwala</cp:lastModifiedBy>
  <cp:revision>2</cp:revision>
  <dcterms:created xsi:type="dcterms:W3CDTF">2026-02-01T16:24:46Z</dcterms:created>
  <dcterms:modified xsi:type="dcterms:W3CDTF">2026-02-01T16:28:08Z</dcterms:modified>
</cp:coreProperties>
</file>